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1" r:id="rId2"/>
    <p:sldId id="301" r:id="rId3"/>
    <p:sldId id="296" r:id="rId4"/>
    <p:sldId id="302" r:id="rId5"/>
    <p:sldId id="298" r:id="rId6"/>
    <p:sldId id="325" r:id="rId7"/>
    <p:sldId id="328" r:id="rId8"/>
    <p:sldId id="329" r:id="rId9"/>
    <p:sldId id="332" r:id="rId10"/>
    <p:sldId id="330" r:id="rId11"/>
    <p:sldId id="331" r:id="rId12"/>
    <p:sldId id="333" r:id="rId13"/>
    <p:sldId id="335" r:id="rId14"/>
    <p:sldId id="337" r:id="rId15"/>
    <p:sldId id="327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5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with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these terms might mean…</a:t>
            </a:r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08 –FarmData2 and 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Issue/Bug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Trackers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#18: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4" y="-291723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EF78C5-246B-A941-B384-459499A7DD70}"/>
              </a:ext>
            </a:extLst>
          </p:cNvPr>
          <p:cNvSpPr/>
          <p:nvPr/>
        </p:nvSpPr>
        <p:spPr>
          <a:xfrm>
            <a:off x="2481943" y="1798655"/>
            <a:ext cx="2090057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980B-178D-E377-481F-73151AD51832}"/>
              </a:ext>
            </a:extLst>
          </p:cNvPr>
          <p:cNvSpPr txBox="1"/>
          <p:nvPr/>
        </p:nvSpPr>
        <p:spPr>
          <a:xfrm>
            <a:off x="965163" y="97733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http://farmdatadev2.dickinson.edu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BFC6E-2CF8-0C53-C6CC-DCD1AD0520EF}"/>
              </a:ext>
            </a:extLst>
          </p:cNvPr>
          <p:cNvSpPr/>
          <p:nvPr/>
        </p:nvSpPr>
        <p:spPr>
          <a:xfrm>
            <a:off x="2763296" y="3362854"/>
            <a:ext cx="1527349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1D899-33B4-9025-D842-EA7458B1CB89}"/>
              </a:ext>
            </a:extLst>
          </p:cNvPr>
          <p:cNvGrpSpPr/>
          <p:nvPr/>
        </p:nvGrpSpPr>
        <p:grpSpPr>
          <a:xfrm>
            <a:off x="3462572" y="253667"/>
            <a:ext cx="1656146" cy="589916"/>
            <a:chOff x="3739819" y="285239"/>
            <a:chExt cx="1656146" cy="589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4D7DE7-A603-E971-1A9A-EAE552A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8" y="529595"/>
              <a:ext cx="1423377" cy="345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A3AF8-2277-D7E9-34F1-548BF455C950}"/>
                </a:ext>
              </a:extLst>
            </p:cNvPr>
            <p:cNvSpPr txBox="1"/>
            <p:nvPr/>
          </p:nvSpPr>
          <p:spPr>
            <a:xfrm>
              <a:off x="3739819" y="28523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lvl="2"/>
            <a:r>
              <a:rPr lang="en-US" sz="2000" dirty="0"/>
              <a:t>User: worker1, manager1</a:t>
            </a:r>
          </a:p>
          <a:p>
            <a:pPr lvl="2"/>
            <a:r>
              <a:rPr lang="en-US" sz="2000" dirty="0"/>
              <a:t>Pass: farmdata2</a:t>
            </a:r>
            <a:endParaRPr lang="en-US" sz="1000" dirty="0"/>
          </a:p>
          <a:p>
            <a:pPr marL="533400" lvl="1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  <a:endParaRPr lang="en-US" sz="1000" dirty="0"/>
          </a:p>
          <a:p>
            <a:pPr marL="990600" lvl="2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Characteristics of a good bug/issue ticket: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928496" cy="3670341"/>
          </a:xfrm>
        </p:spPr>
        <p:txBody>
          <a:bodyPr/>
          <a:lstStyle/>
          <a:p>
            <a:r>
              <a:rPr lang="en-US" sz="1800" dirty="0"/>
              <a:t>A good bug report will, at a minimum, include these elements: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Possibly version/OS/configuration information, if relevant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4743</TotalTime>
  <Words>2581</Words>
  <Application>Microsoft Macintosh PowerPoint</Application>
  <PresentationFormat>On-screen Show (16:9)</PresentationFormat>
  <Paragraphs>368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–FarmData2 and   Issue/Bug  Trackers</vt:lpstr>
      <vt:lpstr>FarmData2</vt:lpstr>
      <vt:lpstr>Terminology: Plantings</vt:lpstr>
      <vt:lpstr>Terminology: Beds, Rows, Bed Feet, Row Feet</vt:lpstr>
      <vt:lpstr>FarmData2 Demo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172</cp:revision>
  <dcterms:created xsi:type="dcterms:W3CDTF">2020-11-16T20:41:40Z</dcterms:created>
  <dcterms:modified xsi:type="dcterms:W3CDTF">2022-10-26T20:17:10Z</dcterms:modified>
</cp:coreProperties>
</file>